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63" r:id="rId5"/>
    <p:sldId id="262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designer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Mariam </a:t>
            </a:r>
            <a:r>
              <a:rPr lang="en-US" dirty="0" err="1" smtClean="0"/>
              <a:t>AlQassimi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4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Content Placeholder 3" descr="Snapshotasdfghj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7385"/>
          <a:stretch>
            <a:fillRect/>
          </a:stretch>
        </p:blipFill>
        <p:spPr>
          <a:xfrm>
            <a:off x="1371600" y="2451358"/>
            <a:ext cx="6400800" cy="3048001"/>
          </a:xfrm>
        </p:spPr>
      </p:pic>
    </p:spTree>
    <p:extLst>
      <p:ext uri="{BB962C8B-B14F-4D97-AF65-F5344CB8AC3E}">
        <p14:creationId xmlns:p14="http://schemas.microsoft.com/office/powerpoint/2010/main" val="368115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4" name="Content Placeholder 3" descr="Snapshotdefg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7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720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4" name="Content Placeholder 3" descr="Snapshotkijh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7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92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example 5</a:t>
            </a:r>
            <a:endParaRPr lang="en-US" dirty="0"/>
          </a:p>
        </p:txBody>
      </p:sp>
      <p:pic>
        <p:nvPicPr>
          <p:cNvPr id="4" name="Content Placeholder 3" descr="Snapshotj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8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04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Mariam </a:t>
            </a:r>
            <a:r>
              <a:rPr lang="en-US" dirty="0" err="1" smtClean="0"/>
              <a:t>alQassimi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Set Designer is the Draftsman, often an Architect, who realizes the structures or interior spaces called for by the </a:t>
            </a:r>
            <a:r>
              <a:rPr lang="en-US" dirty="0" smtClean="0"/>
              <a:t>Production </a:t>
            </a:r>
            <a:r>
              <a:rPr lang="en-US" dirty="0"/>
              <a:t>Designer.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3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baker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000" r="-5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233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Director / Set Designer / Architect</a:t>
            </a:r>
          </a:p>
          <a:p>
            <a:r>
              <a:rPr lang="en-US" dirty="0"/>
              <a:t>Education</a:t>
            </a:r>
          </a:p>
          <a:p>
            <a:pPr indent="0">
              <a:buNone/>
            </a:pPr>
            <a:r>
              <a:rPr lang="en-US" dirty="0" smtClean="0"/>
              <a:t>North </a:t>
            </a:r>
            <a:r>
              <a:rPr lang="en-US" dirty="0"/>
              <a:t>Carolina State University Master of Architecture, 1997 </a:t>
            </a:r>
            <a:r>
              <a:rPr lang="en-US" dirty="0" smtClean="0"/>
              <a:t>– </a:t>
            </a:r>
            <a:r>
              <a:rPr lang="en-US" dirty="0"/>
              <a:t>1998</a:t>
            </a:r>
          </a:p>
          <a:p>
            <a:pPr indent="0">
              <a:buNone/>
            </a:pPr>
            <a:r>
              <a:rPr lang="ro-RO" dirty="0" smtClean="0"/>
              <a:t>Pennsylvania </a:t>
            </a:r>
            <a:r>
              <a:rPr lang="ro-RO" dirty="0"/>
              <a:t>State University Bachelor of Architecture, 1990 - 1996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8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hunger games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1892" r="-9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00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song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1892" r="-9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326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of </a:t>
            </a:r>
            <a:r>
              <a:rPr lang="en-US" dirty="0" err="1" smtClean="0"/>
              <a:t>dixie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1892" r="-9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837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tree hill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1892" r="-9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508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example 1</a:t>
            </a:r>
            <a:endParaRPr lang="en-US" dirty="0"/>
          </a:p>
        </p:txBody>
      </p:sp>
      <p:pic>
        <p:nvPicPr>
          <p:cNvPr id="4" name="Content Placeholder 3" descr="Snapsho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3" b="7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7605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36</TotalTime>
  <Words>97</Words>
  <Application>Microsoft Macintosh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Set designer</vt:lpstr>
      <vt:lpstr>Set designer</vt:lpstr>
      <vt:lpstr>Brain baker</vt:lpstr>
      <vt:lpstr>Brain baker</vt:lpstr>
      <vt:lpstr>The hunger games</vt:lpstr>
      <vt:lpstr>The last song</vt:lpstr>
      <vt:lpstr>Heart of dixie </vt:lpstr>
      <vt:lpstr>One tree hill</vt:lpstr>
      <vt:lpstr>Work example 1</vt:lpstr>
      <vt:lpstr>Work example 2</vt:lpstr>
      <vt:lpstr>Work example 3</vt:lpstr>
      <vt:lpstr>Work example 4</vt:lpstr>
      <vt:lpstr>Work example 5</vt:lpstr>
      <vt:lpstr>Thank you</vt:lpstr>
    </vt:vector>
  </TitlesOfParts>
  <Company>hct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designer</dc:title>
  <dc:creator>Mariam Al Qassimi</dc:creator>
  <cp:lastModifiedBy>Mariam Al Qassimi</cp:lastModifiedBy>
  <cp:revision>3</cp:revision>
  <dcterms:created xsi:type="dcterms:W3CDTF">2013-02-13T18:30:29Z</dcterms:created>
  <dcterms:modified xsi:type="dcterms:W3CDTF">2013-02-13T19:07:13Z</dcterms:modified>
</cp:coreProperties>
</file>