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7" r:id="rId4"/>
    <p:sldId id="259" r:id="rId5"/>
    <p:sldId id="261" r:id="rId6"/>
    <p:sldId id="260" r:id="rId7"/>
    <p:sldId id="263" r:id="rId8"/>
    <p:sldId id="25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A10013-2401-436D-8C82-0DA844C5D292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AE10F9-6E4F-46FF-8D66-81D411FDC3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dreads.com/author/show/46246.George_Loi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Creative Director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Mashael Aamer H00151167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143000" y="1447800"/>
            <a:ext cx="6705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3200" dirty="0" smtClean="0"/>
              <a:t>Also known as the </a:t>
            </a:r>
            <a:r>
              <a:rPr lang="en-US" sz="3200" dirty="0" smtClean="0">
                <a:solidFill>
                  <a:srgbClr val="FF0000"/>
                </a:solidFill>
              </a:rPr>
              <a:t>Production Designer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362200"/>
            <a:ext cx="3019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/>
              <a:t>is responsible </a:t>
            </a:r>
            <a:r>
              <a:rPr lang="en-US" sz="3200" u="sng" dirty="0" smtClean="0"/>
              <a:t>for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419153" y="32004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 creating the </a:t>
            </a:r>
            <a:r>
              <a:rPr lang="en-US" sz="2400" dirty="0" smtClean="0">
                <a:solidFill>
                  <a:srgbClr val="7030A0"/>
                </a:solidFill>
              </a:rPr>
              <a:t>physical.</a:t>
            </a:r>
            <a:endParaRPr lang="en-US" sz="24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 visual appearance of the film </a:t>
            </a:r>
            <a:r>
              <a:rPr lang="en-US" sz="2400" dirty="0" smtClean="0">
                <a:solidFill>
                  <a:srgbClr val="7030A0"/>
                </a:solidFill>
              </a:rPr>
              <a:t>– settings.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724400"/>
            <a:ext cx="458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achieve the look of the film.</a:t>
            </a:r>
          </a:p>
        </p:txBody>
      </p:sp>
    </p:spTree>
    <p:extLst>
      <p:ext uri="{BB962C8B-B14F-4D97-AF65-F5344CB8AC3E}">
        <p14:creationId xmlns:p14="http://schemas.microsoft.com/office/powerpoint/2010/main" val="11465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5957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George Lois </a:t>
            </a:r>
            <a:r>
              <a:rPr lang="en-US" sz="2400" dirty="0" smtClean="0"/>
              <a:t>is advertising’s most famous art director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512367"/>
            <a:ext cx="5048250" cy="29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4384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has  received the Lifetime Achievement Award from the American Institute of Graphic Arts.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33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1815613" cy="222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1501757" cy="248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47480"/>
            <a:ext cx="1804727" cy="222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19300"/>
            <a:ext cx="153964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8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2678907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266104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2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34" y="1219200"/>
            <a:ext cx="3321866" cy="220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2849991" cy="214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2513"/>
            <a:ext cx="2743200" cy="282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0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“Creativity can solve almost any problem. The creative act, the defeat of habit by originality, overcomes everything.”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/>
              <a:t> </a:t>
            </a:r>
            <a:r>
              <a:rPr lang="en-US" sz="2400" b="1" dirty="0">
                <a:hlinkClick r:id="rId2"/>
              </a:rPr>
              <a:t>George Lois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4" y="1371600"/>
            <a:ext cx="179147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7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0"/>
            <a:ext cx="6248400" cy="22098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Any question? </a:t>
            </a:r>
            <a:endParaRPr lang="en-US" sz="9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19400" y="3048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b="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thank you for your time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</TotalTime>
  <Words>94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Creative Director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quotes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2013-02-13T22:26:12Z</dcterms:created>
  <dcterms:modified xsi:type="dcterms:W3CDTF">2013-02-17T03:48:21Z</dcterms:modified>
</cp:coreProperties>
</file>