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BE82-B851-4588-B017-D31EDE389ECA}" type="datetimeFigureOut">
              <a:rPr lang="en-US" smtClean="0"/>
              <a:pPr/>
              <a:t>14/02/2013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B0D2-C8D3-4943-BCBE-C3D9EDD1A8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BE82-B851-4588-B017-D31EDE389ECA}" type="datetimeFigureOut">
              <a:rPr lang="en-US" smtClean="0"/>
              <a:pPr/>
              <a:t>14/02/2013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B0D2-C8D3-4943-BCBE-C3D9EDD1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BE82-B851-4588-B017-D31EDE389ECA}" type="datetimeFigureOut">
              <a:rPr lang="en-US" smtClean="0"/>
              <a:pPr/>
              <a:t>14/02/2013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B0D2-C8D3-4943-BCBE-C3D9EDD1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BE82-B851-4588-B017-D31EDE389ECA}" type="datetimeFigureOut">
              <a:rPr lang="en-US" smtClean="0"/>
              <a:pPr/>
              <a:t>14/02/2013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B0D2-C8D3-4943-BCBE-C3D9EDD1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BE82-B851-4588-B017-D31EDE389ECA}" type="datetimeFigureOut">
              <a:rPr lang="en-US" smtClean="0"/>
              <a:pPr/>
              <a:t>14/02/2013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B0D2-C8D3-4943-BCBE-C3D9EDD1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BE82-B851-4588-B017-D31EDE389ECA}" type="datetimeFigureOut">
              <a:rPr lang="en-US" smtClean="0"/>
              <a:pPr/>
              <a:t>14/02/2013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B0D2-C8D3-4943-BCBE-C3D9EDD1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BE82-B851-4588-B017-D31EDE389ECA}" type="datetimeFigureOut">
              <a:rPr lang="en-US" smtClean="0"/>
              <a:pPr/>
              <a:t>14/02/2013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B0D2-C8D3-4943-BCBE-C3D9EDD1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BE82-B851-4588-B017-D31EDE389ECA}" type="datetimeFigureOut">
              <a:rPr lang="en-US" smtClean="0"/>
              <a:pPr/>
              <a:t>14/02/2013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B0D2-C8D3-4943-BCBE-C3D9EDD1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BE82-B851-4588-B017-D31EDE389ECA}" type="datetimeFigureOut">
              <a:rPr lang="en-US" smtClean="0"/>
              <a:pPr/>
              <a:t>14/02/2013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B0D2-C8D3-4943-BCBE-C3D9EDD1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BE82-B851-4588-B017-D31EDE389ECA}" type="datetimeFigureOut">
              <a:rPr lang="en-US" smtClean="0"/>
              <a:pPr/>
              <a:t>14/02/2013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B0D2-C8D3-4943-BCBE-C3D9EDD1A8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ABFBE82-B851-4588-B017-D31EDE389ECA}" type="datetimeFigureOut">
              <a:rPr lang="en-US" smtClean="0"/>
              <a:pPr/>
              <a:t>14/02/2013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1CB0D2-C8D3-4943-BCBE-C3D9EDD1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ABFBE82-B851-4588-B017-D31EDE389ECA}" type="datetimeFigureOut">
              <a:rPr lang="en-US" smtClean="0"/>
              <a:pPr/>
              <a:t>14/02/2013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1CB0D2-C8D3-4943-BCBE-C3D9EDD1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title/tt1246607/" TargetMode="External"/><Relationship Id="rId2" Type="http://schemas.openxmlformats.org/officeDocument/2006/relationships/hyperlink" Target="http://www.imdb.com/title/tt1802197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mdb.com/title/tt0862614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BOPhgANP3E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nker.com/list/famous-location-managers/reference" TargetMode="External"/><Relationship Id="rId2" Type="http://schemas.openxmlformats.org/officeDocument/2006/relationships/hyperlink" Target="http://www.imdb.com/name/nm0184895/filmoseri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BOPhgANP3E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Famous Location manger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77200" cy="1499616"/>
          </a:xfrm>
        </p:spPr>
        <p:txBody>
          <a:bodyPr>
            <a:normAutofit/>
          </a:bodyPr>
          <a:lstStyle/>
          <a:p>
            <a:r>
              <a:rPr lang="en-US" dirty="0" err="1" smtClean="0"/>
              <a:t>Maryam</a:t>
            </a:r>
            <a:r>
              <a:rPr lang="en-US" dirty="0" smtClean="0"/>
              <a:t> </a:t>
            </a:r>
            <a:r>
              <a:rPr lang="en-US" dirty="0" err="1" smtClean="0"/>
              <a:t>Rashed</a:t>
            </a:r>
            <a:r>
              <a:rPr lang="en-US" dirty="0" smtClean="0"/>
              <a:t> </a:t>
            </a:r>
            <a:r>
              <a:rPr lang="en-US" dirty="0" err="1" smtClean="0"/>
              <a:t>Altenaiji</a:t>
            </a:r>
            <a:endParaRPr lang="en-US" dirty="0" smtClean="0"/>
          </a:p>
          <a:p>
            <a:r>
              <a:rPr lang="en-US" dirty="0" smtClean="0"/>
              <a:t>H00157657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Responsibility for Location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It an integral part of every film set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Oversees the Locations Department and its staff, typically reporting directly to 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Production Manager</a:t>
            </a:r>
          </a:p>
          <a:p>
            <a:r>
              <a:rPr lang="en-US" dirty="0" smtClean="0"/>
              <a:t> Assistant Director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location managers in Hollywood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Alexander Cox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Anissa</a:t>
            </a:r>
            <a:r>
              <a:rPr lang="en-US" dirty="0" smtClean="0"/>
              <a:t> </a:t>
            </a:r>
            <a:r>
              <a:rPr lang="en-US" dirty="0" err="1" smtClean="0"/>
              <a:t>Mehnert</a:t>
            </a:r>
            <a:r>
              <a:rPr lang="en-US" dirty="0" smtClean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Gary Swim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Jacqueline </a:t>
            </a:r>
            <a:r>
              <a:rPr lang="en-US" dirty="0" err="1" smtClean="0"/>
              <a:t>Butryn</a:t>
            </a:r>
            <a:r>
              <a:rPr lang="en-US" dirty="0" smtClean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Matthew Bowden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</a:pPr>
            <a:r>
              <a:rPr lang="en-US" dirty="0" smtClean="0"/>
              <a:t>Alexander Cox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>
                <a:hlinkClick r:id="rId2" action="ppaction://hlinkfile"/>
              </a:rPr>
              <a:t>The Lady</a:t>
            </a:r>
            <a:r>
              <a:rPr lang="en-US" dirty="0" smtClean="0"/>
              <a:t> (2011) (location manager: UK)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Beautiful People"</a:t>
            </a:r>
            <a:r>
              <a:rPr lang="en-US" dirty="0" smtClean="0"/>
              <a:t> (location manager) (6 episodes, 2009)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"Not Going Out"</a:t>
            </a:r>
            <a:r>
              <a:rPr lang="en-US" dirty="0" smtClean="0"/>
              <a:t> (location manager) (1 episode, 2009)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Filmography by TV series for</a:t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</a:t>
            </a:r>
            <a:endParaRPr lang="en-US" dirty="0"/>
          </a:p>
        </p:txBody>
      </p:sp>
      <p:pic>
        <p:nvPicPr>
          <p:cNvPr id="4" name="Content Placeholder 3" descr="MV5BMTg3NTc3NzMzOF5BMl5BanBnXkFtZTcwMzI4NjkyNw@@__V1_SY317_CR12,0,214,317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2495550" cy="4800600"/>
          </a:xfrm>
        </p:spPr>
      </p:pic>
      <p:pic>
        <p:nvPicPr>
          <p:cNvPr id="5" name="Picture 4" descr="MV5BMjA1NDk5MzU5NF5BMl5BanBnXkFtZTcwMTkzMjI2Mw@@__V1_SY317_CR161,0,214,317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1600200"/>
            <a:ext cx="2819400" cy="5105400"/>
          </a:xfrm>
          <a:prstGeom prst="rect">
            <a:avLst/>
          </a:prstGeom>
        </p:spPr>
      </p:pic>
      <p:pic>
        <p:nvPicPr>
          <p:cNvPr id="6" name="Picture 5" descr="MV5BMTgyMDI5NzAxN15BMl5BanBnXkFtZTcwMzcwMjI2MQ@@__V1_SY317_CR14,0,214,317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1447800"/>
            <a:ext cx="28194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lady </a:t>
            </a:r>
            <a:r>
              <a:rPr lang="en-US" dirty="0" smtClean="0"/>
              <a:t>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hlinkClick r:id="rId2"/>
              </a:rPr>
              <a:t>http://www.youtube.com/watch?v=BOPhgANP3EA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5" name="Picture 4" descr="the_lady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969624"/>
            <a:ext cx="8458200" cy="3812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Recourse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http://www.imdb.com/name/nm0184895/filmoseries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http://www.ranker.com/list/famous-location-managers/reference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http://www.youtube.com/watch?v=BOPhgANP3EA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147</TotalTime>
  <Words>116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Famous Location manger  </vt:lpstr>
      <vt:lpstr>Responsibility for Location Manager</vt:lpstr>
      <vt:lpstr>Best location managers in Hollywood </vt:lpstr>
      <vt:lpstr>Alexander Cox </vt:lpstr>
      <vt:lpstr>Picture </vt:lpstr>
      <vt:lpstr>The lady Film</vt:lpstr>
      <vt:lpstr>Recourse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</dc:creator>
  <cp:lastModifiedBy>ITS</cp:lastModifiedBy>
  <cp:revision>21</cp:revision>
  <dcterms:created xsi:type="dcterms:W3CDTF">2013-02-11T15:48:14Z</dcterms:created>
  <dcterms:modified xsi:type="dcterms:W3CDTF">2013-02-14T08:11:38Z</dcterms:modified>
</cp:coreProperties>
</file>